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F24E8D-A11B-077B-6054-F6F0EC6903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11339-B7CC-B005-C081-AC1F7040EE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1AEC4-EA2E-F84E-8610-D04BD39EF5AB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D02D4-B4A9-3738-95BE-7915A9311F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D0D7B-C8E8-00AD-BDFA-DA96135601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EA672-38B9-5447-91E7-7EE4F8D56A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48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DEA19-720F-D04B-9770-EB6F45CECCB2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C6942-C1F5-6843-B865-377205819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901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50B6-6E17-7644-A21E-C8F1D104C75D}" type="datetime1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89BF-399B-F247-AF13-FFDEA1C54884}" type="datetime1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5817-1711-3F44-A295-3156E470FDAF}" type="datetime1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045D2-A6F5-6444-A7F0-8E5CFCE14325}" type="datetime1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579E-BDED-1D43-B071-510095633AA6}" type="datetime1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73BA-2E4B-0D41-AEDE-B06EA3A92F45}" type="datetime1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E6103-493A-4E43-8ED0-512C63FECFF3}" type="datetime1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842B0-78B0-6244-B45D-FEBAC9FDD399}" type="datetime1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7C682-4B8A-CB4C-ACDF-C9CA0F6EC252}" type="datetime1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434A-83C8-C046-B499-48FB7B8D885B}" type="datetime1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C5291-B123-AE4B-8175-5B593D82DAF2}" type="datetime1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A99C5-DB77-DD4E-8856-A6B6E7327C77}" type="datetime1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Made by: Ritwik Budhiraja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views/ChampionsLeague2021-2022/UCLstor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08B15ABC-EF2E-4CE3-9756-63FDB04CF7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Champions League 2021-2022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503948E7-2A17-4A51-BAD0-2623C9FA2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6/10/2022 7:16:03 PM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59E38-EA46-BF38-2839-D4B47557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Made by: </a:t>
            </a:r>
            <a:r>
              <a:rPr lang="en-US" dirty="0" err="1"/>
              <a:t>Ritwik</a:t>
            </a:r>
            <a:r>
              <a:rPr lang="en-US" dirty="0"/>
              <a:t> </a:t>
            </a:r>
            <a:r>
              <a:rPr lang="en-US" dirty="0" err="1"/>
              <a:t>Budhiraja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UCL story9">
            <a:extLst>
              <a:ext uri="{FF2B5EF4-FFF2-40B4-BE49-F238E27FC236}">
                <a16:creationId xmlns:a16="http://schemas.microsoft.com/office/drawing/2014/main" id="{4F6047C3-07EA-42CC-A654-ACF4E1954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4961A3-78C9-5516-3C11-0474A67B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UCL story10">
            <a:extLst>
              <a:ext uri="{FF2B5EF4-FFF2-40B4-BE49-F238E27FC236}">
                <a16:creationId xmlns:a16="http://schemas.microsoft.com/office/drawing/2014/main" id="{8F99AF0F-0D14-45EA-AF30-642D49514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397DF9-01E1-5E5A-F78D-6A3F92AD5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UCL story11">
            <a:extLst>
              <a:ext uri="{FF2B5EF4-FFF2-40B4-BE49-F238E27FC236}">
                <a16:creationId xmlns:a16="http://schemas.microsoft.com/office/drawing/2014/main" id="{74F30632-78E3-4E4D-9F9C-FE2D9F98F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EC357A-DC03-6AF0-B903-079E9E47E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UCL story12">
            <a:extLst>
              <a:ext uri="{FF2B5EF4-FFF2-40B4-BE49-F238E27FC236}">
                <a16:creationId xmlns:a16="http://schemas.microsoft.com/office/drawing/2014/main" id="{C0A0C96D-8B1E-4A01-902E-390A96B2A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5FBE13-7A23-103C-FCE7-0E2BBADE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UCL story1">
            <a:extLst>
              <a:ext uri="{FF2B5EF4-FFF2-40B4-BE49-F238E27FC236}">
                <a16:creationId xmlns:a16="http://schemas.microsoft.com/office/drawing/2014/main" id="{E6BD2C4E-FA53-4732-9D3F-1C03E8E1B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7EF22-09B1-D7EF-6EA8-770C6564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UCL story2">
            <a:extLst>
              <a:ext uri="{FF2B5EF4-FFF2-40B4-BE49-F238E27FC236}">
                <a16:creationId xmlns:a16="http://schemas.microsoft.com/office/drawing/2014/main" id="{92FFE031-4B5E-4A92-B57D-A595F8360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E3F8F1-251B-E093-B950-F382768F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UCL story3">
            <a:extLst>
              <a:ext uri="{FF2B5EF4-FFF2-40B4-BE49-F238E27FC236}">
                <a16:creationId xmlns:a16="http://schemas.microsoft.com/office/drawing/2014/main" id="{03383560-1FBB-4AA5-AF6E-EA4EE76BC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94C091-E6B4-6FC6-5CA4-5C2DFD1E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UCL story4">
            <a:extLst>
              <a:ext uri="{FF2B5EF4-FFF2-40B4-BE49-F238E27FC236}">
                <a16:creationId xmlns:a16="http://schemas.microsoft.com/office/drawing/2014/main" id="{8E6C251A-6872-473C-B9BA-79AC7D0C0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99E634-4BB2-78B8-EFF1-1D8654D99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UCL story5">
            <a:extLst>
              <a:ext uri="{FF2B5EF4-FFF2-40B4-BE49-F238E27FC236}">
                <a16:creationId xmlns:a16="http://schemas.microsoft.com/office/drawing/2014/main" id="{422C1FBB-3A32-4D79-A4A1-3E2F506CC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A73D9-CFBC-FE70-2FB7-EAB9658E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UCL story6">
            <a:extLst>
              <a:ext uri="{FF2B5EF4-FFF2-40B4-BE49-F238E27FC236}">
                <a16:creationId xmlns:a16="http://schemas.microsoft.com/office/drawing/2014/main" id="{9BB74321-0768-4D97-9A68-21CF087FF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FA82AE-FE9E-02F6-C564-19DAD27A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UCL story7">
            <a:extLst>
              <a:ext uri="{FF2B5EF4-FFF2-40B4-BE49-F238E27FC236}">
                <a16:creationId xmlns:a16="http://schemas.microsoft.com/office/drawing/2014/main" id="{2F9B2E2A-2C2C-45DE-9508-ACE0B4D37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D97FB9-5818-BDE8-BE04-C70AE18A5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UCL story8">
            <a:extLst>
              <a:ext uri="{FF2B5EF4-FFF2-40B4-BE49-F238E27FC236}">
                <a16:creationId xmlns:a16="http://schemas.microsoft.com/office/drawing/2014/main" id="{A7C9F268-BCFC-4911-8343-4B144D57A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841" y="0"/>
            <a:ext cx="7228318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741393-0D9F-03D8-0BA7-E5BD11FC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by: Ritwik Budhiraja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</Words>
  <Application>Microsoft Macintosh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Champions League 2021-2022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Champions League 2021-2022</dc:title>
  <dc:creator/>
  <cp:lastModifiedBy>Budhiraja, Ritwik</cp:lastModifiedBy>
  <cp:revision>1</cp:revision>
  <dcterms:created xsi:type="dcterms:W3CDTF">2022-06-10T19:16:08Z</dcterms:created>
  <dcterms:modified xsi:type="dcterms:W3CDTF">2022-06-10T19:21:01Z</dcterms:modified>
</cp:coreProperties>
</file>